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95" autoAdjust="0"/>
    <p:restoredTop sz="94660" autoAdjust="0"/>
  </p:normalViewPr>
  <p:slideViewPr>
    <p:cSldViewPr>
      <p:cViewPr>
        <p:scale>
          <a:sx n="75" d="100"/>
          <a:sy n="75" d="100"/>
        </p:scale>
        <p:origin x="-3792" y="-46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88124" y="205724"/>
            <a:ext cx="6858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dirty="0">
                <a:solidFill>
                  <a:srgbClr val="0070C0"/>
                </a:solidFill>
                <a:latin typeface="PF Din Text Cond Pro Medium" pitchFamily="2" charset="0"/>
              </a:rPr>
              <a:t>УПРАВЛЕНИЕ ФЕДЕРАЛЬНОЙ </a:t>
            </a:r>
          </a:p>
          <a:p>
            <a:r>
              <a:rPr lang="ru-RU" sz="1500" dirty="0">
                <a:solidFill>
                  <a:srgbClr val="0070C0"/>
                </a:solidFill>
                <a:latin typeface="PF Din Text Cond Pro Medium" pitchFamily="2" charset="0"/>
              </a:rPr>
              <a:t>НАЛОГОВОЙ СЛУЖБЫ ПО ОРЕНБУРГСКОЙ ОБЛАСТИ</a:t>
            </a:r>
          </a:p>
        </p:txBody>
      </p:sp>
      <p:pic>
        <p:nvPicPr>
          <p:cNvPr id="1026" name="Picture 2" descr="C:\Users\inet\Desktop\Картинки\federalnaja-nalogovaja-sluzhba-provodit-dni-otkrytyh-dverei-photo-bi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891" y="103192"/>
            <a:ext cx="816845" cy="851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88641" y="34422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97833" y="1552595"/>
            <a:ext cx="6183495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rgbClr val="0070C0"/>
                </a:solidFill>
                <a:latin typeface="PF Din Text Cond Pro Medium" pitchFamily="2" charset="0"/>
              </a:rPr>
              <a:t>	</a:t>
            </a:r>
            <a:r>
              <a:rPr lang="ru-RU" sz="1500" dirty="0" smtClean="0">
                <a:solidFill>
                  <a:srgbClr val="0070C0"/>
                </a:solidFill>
                <a:latin typeface="PF Din Text Cond Pro Medium" pitchFamily="2" charset="0"/>
              </a:rPr>
              <a:t>Начиная </a:t>
            </a:r>
            <a:r>
              <a:rPr lang="ru-RU" sz="1500" dirty="0">
                <a:solidFill>
                  <a:srgbClr val="0070C0"/>
                </a:solidFill>
                <a:latin typeface="PF Din Text Cond Pro Medium" pitchFamily="2" charset="0"/>
              </a:rPr>
              <a:t>с 01.01.2022 электронную </a:t>
            </a:r>
            <a:r>
              <a:rPr lang="ru-RU" sz="1500" dirty="0" smtClean="0">
                <a:solidFill>
                  <a:srgbClr val="0070C0"/>
                </a:solidFill>
                <a:latin typeface="PF Din Text Cond Pro Medium" pitchFamily="2" charset="0"/>
              </a:rPr>
              <a:t>подпись (ЭП) </a:t>
            </a:r>
            <a:r>
              <a:rPr lang="ru-RU" sz="1500" dirty="0">
                <a:solidFill>
                  <a:srgbClr val="0070C0"/>
                </a:solidFill>
                <a:latin typeface="PF Din Text Cond Pro Medium" pitchFamily="2" charset="0"/>
              </a:rPr>
              <a:t>на руководителей организации </a:t>
            </a:r>
            <a:r>
              <a:rPr lang="ru-RU" sz="1500" dirty="0" smtClean="0">
                <a:solidFill>
                  <a:srgbClr val="0070C0"/>
                </a:solidFill>
                <a:latin typeface="PF Din Text Cond Pro Medium" pitchFamily="2" charset="0"/>
              </a:rPr>
              <a:t>ЮЛ, ИП и </a:t>
            </a:r>
            <a:r>
              <a:rPr lang="ru-RU" sz="1500" dirty="0">
                <a:solidFill>
                  <a:srgbClr val="0070C0"/>
                </a:solidFill>
                <a:latin typeface="PF Din Text Cond Pro Medium" pitchFamily="2" charset="0"/>
              </a:rPr>
              <a:t>нотариусов можно будет получить исключительно в УЦ ФНС России или в доверенных лицах УЦ ФНС России</a:t>
            </a:r>
            <a:endParaRPr lang="ru-RU" sz="1500" dirty="0" smtClean="0">
              <a:solidFill>
                <a:srgbClr val="0070C0"/>
              </a:solidFill>
              <a:latin typeface="PF Din Text Cond Pro Medium" pitchFamily="2" charset="0"/>
            </a:endParaRPr>
          </a:p>
          <a:p>
            <a:pPr algn="just"/>
            <a:r>
              <a:rPr lang="ru-RU" sz="1500" dirty="0">
                <a:solidFill>
                  <a:srgbClr val="0070C0"/>
                </a:solidFill>
                <a:latin typeface="PF Din Text Cond Pro Medium" pitchFamily="2" charset="0"/>
              </a:rPr>
              <a:t>	</a:t>
            </a:r>
            <a:r>
              <a:rPr lang="ru-RU" sz="1500" dirty="0" smtClean="0">
                <a:solidFill>
                  <a:srgbClr val="0070C0"/>
                </a:solidFill>
                <a:latin typeface="PF Din Text Cond Pro Medium" pitchFamily="2" charset="0"/>
              </a:rPr>
              <a:t>ЮЛ или ИП самостоятельно сдающим электронную отчётность</a:t>
            </a:r>
            <a:r>
              <a:rPr lang="ru-RU" sz="1500" dirty="0">
                <a:solidFill>
                  <a:srgbClr val="0070C0"/>
                </a:solidFill>
                <a:latin typeface="PF Din Text Cond Pro Medium" pitchFamily="2" charset="0"/>
              </a:rPr>
              <a:t>, лучше уже «сегодня» получить </a:t>
            </a:r>
            <a:r>
              <a:rPr lang="ru-RU" sz="1500" dirty="0" smtClean="0">
                <a:solidFill>
                  <a:srgbClr val="0070C0"/>
                </a:solidFill>
                <a:latin typeface="PF Din Text Cond Pro Medium" pitchFamily="2" charset="0"/>
              </a:rPr>
              <a:t>ЭП </a:t>
            </a:r>
            <a:r>
              <a:rPr lang="ru-RU" sz="1500" dirty="0">
                <a:solidFill>
                  <a:srgbClr val="0070C0"/>
                </a:solidFill>
                <a:latin typeface="PF Din Text Cond Pro Medium" pitchFamily="2" charset="0"/>
              </a:rPr>
              <a:t>в УЦ ФНС России. </a:t>
            </a:r>
            <a:r>
              <a:rPr lang="ru-RU" sz="1500" dirty="0" smtClean="0">
                <a:solidFill>
                  <a:srgbClr val="0070C0"/>
                </a:solidFill>
                <a:latin typeface="PF Din Text Cond Pro Medium" pitchFamily="2" charset="0"/>
              </a:rPr>
              <a:t>ЭП</a:t>
            </a:r>
            <a:r>
              <a:rPr lang="ru-RU" sz="1500" dirty="0">
                <a:solidFill>
                  <a:srgbClr val="0070C0"/>
                </a:solidFill>
                <a:latin typeface="PF Din Text Cond Pro Medium" pitchFamily="2" charset="0"/>
              </a:rPr>
              <a:t>, </a:t>
            </a:r>
            <a:r>
              <a:rPr lang="ru-RU" sz="1500" dirty="0" smtClean="0">
                <a:solidFill>
                  <a:srgbClr val="0070C0"/>
                </a:solidFill>
                <a:latin typeface="PF Din Text Cond Pro Medium" pitchFamily="2" charset="0"/>
              </a:rPr>
              <a:t>выданная </a:t>
            </a:r>
            <a:r>
              <a:rPr lang="ru-RU" sz="1500" dirty="0">
                <a:solidFill>
                  <a:srgbClr val="0070C0"/>
                </a:solidFill>
                <a:latin typeface="PF Din Text Cond Pro Medium" pitchFamily="2" charset="0"/>
              </a:rPr>
              <a:t>в аккредитованном удостоверяющем </a:t>
            </a:r>
            <a:r>
              <a:rPr lang="ru-RU" sz="1500" dirty="0" smtClean="0">
                <a:solidFill>
                  <a:srgbClr val="0070C0"/>
                </a:solidFill>
                <a:latin typeface="PF Din Text Cond Pro Medium" pitchFamily="2" charset="0"/>
              </a:rPr>
              <a:t>центре дает </a:t>
            </a:r>
            <a:r>
              <a:rPr lang="ru-RU" sz="1500" dirty="0">
                <a:solidFill>
                  <a:srgbClr val="0070C0"/>
                </a:solidFill>
                <a:latin typeface="PF Din Text Cond Pro Medium" pitchFamily="2" charset="0"/>
              </a:rPr>
              <a:t>«ложную» надежду </a:t>
            </a:r>
            <a:r>
              <a:rPr lang="ru-RU" sz="1500" dirty="0" smtClean="0">
                <a:solidFill>
                  <a:srgbClr val="0070C0"/>
                </a:solidFill>
                <a:latin typeface="PF Din Text Cond Pro Medium" pitchFamily="2" charset="0"/>
              </a:rPr>
              <a:t>руководителям </a:t>
            </a:r>
            <a:r>
              <a:rPr lang="ru-RU" sz="1500" dirty="0">
                <a:solidFill>
                  <a:srgbClr val="0070C0"/>
                </a:solidFill>
                <a:latin typeface="PF Din Text Cond Pro Medium" pitchFamily="2" charset="0"/>
              </a:rPr>
              <a:t>не обращаться за данной услугой в УЦ ФНС России, что вызывает опасение накопления большого числа налогоплательщиков, впервые обратившихся в УЦ ФНС </a:t>
            </a:r>
            <a:r>
              <a:rPr lang="ru-RU" sz="1500" dirty="0" smtClean="0">
                <a:solidFill>
                  <a:srgbClr val="0070C0"/>
                </a:solidFill>
                <a:latin typeface="PF Din Text Cond Pro Medium" pitchFamily="2" charset="0"/>
              </a:rPr>
              <a:t>России к </a:t>
            </a:r>
            <a:r>
              <a:rPr lang="ru-RU" sz="1500" dirty="0">
                <a:solidFill>
                  <a:srgbClr val="0070C0"/>
                </a:solidFill>
                <a:latin typeface="PF Din Text Cond Pro Medium" pitchFamily="2" charset="0"/>
              </a:rPr>
              <a:t>окончанию срока действия ЭП, выданной аккредитованным УЦ.</a:t>
            </a:r>
          </a:p>
          <a:p>
            <a:pPr algn="just"/>
            <a:r>
              <a:rPr lang="ru-RU" sz="1500" dirty="0" smtClean="0">
                <a:solidFill>
                  <a:srgbClr val="0070C0"/>
                </a:solidFill>
                <a:latin typeface="PF Din Text Cond Pro Medium" pitchFamily="2" charset="0"/>
              </a:rPr>
              <a:t>	Электронная </a:t>
            </a:r>
            <a:r>
              <a:rPr lang="ru-RU" sz="1500" dirty="0">
                <a:solidFill>
                  <a:srgbClr val="0070C0"/>
                </a:solidFill>
                <a:latin typeface="PF Din Text Cond Pro Medium" pitchFamily="2" charset="0"/>
              </a:rPr>
              <a:t>подпись нужна </a:t>
            </a:r>
            <a:r>
              <a:rPr lang="ru-RU" sz="1500" dirty="0" smtClean="0">
                <a:solidFill>
                  <a:srgbClr val="0070C0"/>
                </a:solidFill>
                <a:latin typeface="PF Din Text Cond Pro Medium" pitchFamily="2" charset="0"/>
              </a:rPr>
              <a:t>всем </a:t>
            </a:r>
            <a:r>
              <a:rPr lang="ru-RU" sz="1500" dirty="0">
                <a:solidFill>
                  <a:srgbClr val="0070C0"/>
                </a:solidFill>
                <a:latin typeface="PF Din Text Cond Pro Medium" pitchFamily="2" charset="0"/>
              </a:rPr>
              <a:t>кто сдаёт электронную отчётность. Если подойдёт срок сдачи отчётности, а у ЮЛ или ИП не будет ЭП, </a:t>
            </a:r>
            <a:r>
              <a:rPr lang="ru-RU" sz="1500" dirty="0" smtClean="0">
                <a:solidFill>
                  <a:srgbClr val="0070C0"/>
                </a:solidFill>
                <a:latin typeface="PF Din Text Cond Pro Medium" pitchFamily="2" charset="0"/>
              </a:rPr>
              <a:t>то подписать </a:t>
            </a:r>
            <a:r>
              <a:rPr lang="ru-RU" sz="1500" dirty="0">
                <a:solidFill>
                  <a:srgbClr val="0070C0"/>
                </a:solidFill>
                <a:latin typeface="PF Din Text Cond Pro Medium" pitchFamily="2" charset="0"/>
              </a:rPr>
              <a:t>и сдать отчёты не получится, а это чревато штрафами и другими санкциями, вплоть до приостановки деятельности. Поэтому нужно заранее позаботиться о том, чтобы с 1 января 2022 года у вас был действующий сертификат ЭП выданный УЦ ФНС России</a:t>
            </a:r>
            <a:r>
              <a:rPr lang="ru-RU" sz="1500" dirty="0" smtClean="0">
                <a:solidFill>
                  <a:srgbClr val="0070C0"/>
                </a:solidFill>
                <a:latin typeface="PF Din Text Cond Pro Medium" pitchFamily="2" charset="0"/>
              </a:rPr>
              <a:t>.</a:t>
            </a:r>
          </a:p>
          <a:p>
            <a:pPr algn="just"/>
            <a:endParaRPr lang="ru-RU" sz="1500" dirty="0">
              <a:solidFill>
                <a:srgbClr val="0070C0"/>
              </a:solidFill>
              <a:latin typeface="PF Din Text Cond Pro Medium" pitchFamily="2" charset="0"/>
            </a:endParaRPr>
          </a:p>
          <a:p>
            <a:pPr algn="ctr"/>
            <a:r>
              <a:rPr lang="ru-RU" sz="1500" b="1" dirty="0" smtClean="0">
                <a:solidFill>
                  <a:srgbClr val="0070C0"/>
                </a:solidFill>
                <a:latin typeface="PF Din Text Cond Pro Medium" pitchFamily="2" charset="0"/>
              </a:rPr>
              <a:t>Как получить и что делать с ЭП УЦ ФНС России?</a:t>
            </a:r>
            <a:endParaRPr lang="ru-RU" sz="1500" b="1" dirty="0">
              <a:solidFill>
                <a:srgbClr val="0070C0"/>
              </a:solidFill>
              <a:latin typeface="PF Din Text Cond Pro Medium" pitchFamily="2" charset="0"/>
            </a:endParaRPr>
          </a:p>
          <a:p>
            <a:pPr algn="just"/>
            <a:r>
              <a:rPr lang="ru-RU" sz="1500" b="1" dirty="0" smtClean="0">
                <a:solidFill>
                  <a:srgbClr val="0070C0"/>
                </a:solidFill>
                <a:latin typeface="PF Din Text Cond Pro Medium" pitchFamily="2" charset="0"/>
              </a:rPr>
              <a:t>1) </a:t>
            </a:r>
            <a:r>
              <a:rPr lang="ru-RU" sz="1500" dirty="0" smtClean="0">
                <a:solidFill>
                  <a:srgbClr val="0070C0"/>
                </a:solidFill>
                <a:latin typeface="PF Din Text Cond Pro Medium" pitchFamily="2" charset="0"/>
              </a:rPr>
              <a:t>Руководителю </a:t>
            </a:r>
            <a:r>
              <a:rPr lang="ru-RU" sz="1500" dirty="0">
                <a:solidFill>
                  <a:srgbClr val="0070C0"/>
                </a:solidFill>
                <a:latin typeface="PF Din Text Cond Pro Medium" pitchFamily="2" charset="0"/>
              </a:rPr>
              <a:t>ЮЛ, ИП или нотариусу подать заявление на выдачу сертификата — лично или через сервисы личных кабинетов ЮЛ или ИП на сайте ФНС России;</a:t>
            </a:r>
          </a:p>
          <a:p>
            <a:pPr algn="just"/>
            <a:r>
              <a:rPr lang="ru-RU" sz="1500" b="1" dirty="0" smtClean="0">
                <a:solidFill>
                  <a:srgbClr val="0070C0"/>
                </a:solidFill>
                <a:latin typeface="PF Din Text Cond Pro Medium" pitchFamily="2" charset="0"/>
              </a:rPr>
              <a:t>2) </a:t>
            </a:r>
            <a:r>
              <a:rPr lang="ru-RU" sz="1500" dirty="0" smtClean="0">
                <a:solidFill>
                  <a:srgbClr val="0070C0"/>
                </a:solidFill>
                <a:latin typeface="PF Din Text Cond Pro Medium" pitchFamily="2" charset="0"/>
              </a:rPr>
              <a:t>выбрать </a:t>
            </a:r>
            <a:r>
              <a:rPr lang="ru-RU" sz="1500" dirty="0">
                <a:solidFill>
                  <a:srgbClr val="0070C0"/>
                </a:solidFill>
                <a:latin typeface="PF Din Text Cond Pro Medium" pitchFamily="2" charset="0"/>
              </a:rPr>
              <a:t>сертифицированный ФСБ или ФСТЭК России ключевой носитель, на который </a:t>
            </a:r>
            <a:r>
              <a:rPr lang="ru-RU" sz="1500" dirty="0" smtClean="0">
                <a:solidFill>
                  <a:srgbClr val="0070C0"/>
                </a:solidFill>
                <a:latin typeface="PF Din Text Cond Pro Medium" pitchFamily="2" charset="0"/>
              </a:rPr>
              <a:t>УЦ ФНС России </a:t>
            </a:r>
            <a:r>
              <a:rPr lang="ru-RU" sz="1500" dirty="0">
                <a:solidFill>
                  <a:srgbClr val="0070C0"/>
                </a:solidFill>
                <a:latin typeface="PF Din Text Cond Pro Medium" pitchFamily="2" charset="0"/>
              </a:rPr>
              <a:t>запишет электронную подпись;</a:t>
            </a:r>
          </a:p>
          <a:p>
            <a:pPr algn="just"/>
            <a:r>
              <a:rPr lang="ru-RU" sz="1500" b="1" dirty="0" smtClean="0">
                <a:solidFill>
                  <a:srgbClr val="0070C0"/>
                </a:solidFill>
                <a:latin typeface="PF Din Text Cond Pro Medium" pitchFamily="2" charset="0"/>
              </a:rPr>
              <a:t>3) </a:t>
            </a:r>
            <a:r>
              <a:rPr lang="ru-RU" sz="1500" dirty="0" smtClean="0">
                <a:solidFill>
                  <a:srgbClr val="0070C0"/>
                </a:solidFill>
                <a:latin typeface="PF Din Text Cond Pro Medium" pitchFamily="2" charset="0"/>
              </a:rPr>
              <a:t>прийти </a:t>
            </a:r>
            <a:r>
              <a:rPr lang="ru-RU" sz="1500" dirty="0">
                <a:solidFill>
                  <a:srgbClr val="0070C0"/>
                </a:solidFill>
                <a:latin typeface="PF Din Text Cond Pro Medium" pitchFamily="2" charset="0"/>
              </a:rPr>
              <a:t>в точку выдачи УЦ ФНС России, чтобы подтвердить свою личность, взяв с собой паспорт, СНИЛС, сертифицированный ключевой носитель;</a:t>
            </a:r>
          </a:p>
          <a:p>
            <a:pPr algn="just"/>
            <a:r>
              <a:rPr lang="ru-RU" sz="1500" b="1" dirty="0" smtClean="0">
                <a:solidFill>
                  <a:srgbClr val="0070C0"/>
                </a:solidFill>
                <a:latin typeface="PF Din Text Cond Pro Medium" pitchFamily="2" charset="0"/>
              </a:rPr>
              <a:t>4) </a:t>
            </a:r>
            <a:r>
              <a:rPr lang="ru-RU" sz="1500" dirty="0" smtClean="0">
                <a:solidFill>
                  <a:srgbClr val="0070C0"/>
                </a:solidFill>
                <a:latin typeface="PF Din Text Cond Pro Medium" pitchFamily="2" charset="0"/>
              </a:rPr>
              <a:t>подготовить </a:t>
            </a:r>
            <a:r>
              <a:rPr lang="ru-RU" sz="1500" dirty="0">
                <a:solidFill>
                  <a:srgbClr val="0070C0"/>
                </a:solidFill>
                <a:latin typeface="PF Din Text Cond Pro Medium" pitchFamily="2" charset="0"/>
              </a:rPr>
              <a:t>рабочее место: купить средство криптозащиты </a:t>
            </a:r>
            <a:r>
              <a:rPr lang="ru-RU" sz="1500" dirty="0" err="1">
                <a:solidFill>
                  <a:srgbClr val="0070C0"/>
                </a:solidFill>
                <a:latin typeface="PF Din Text Cond Pro Medium" pitchFamily="2" charset="0"/>
              </a:rPr>
              <a:t>КриптоПро</a:t>
            </a:r>
            <a:r>
              <a:rPr lang="ru-RU" sz="1500" dirty="0">
                <a:solidFill>
                  <a:srgbClr val="0070C0"/>
                </a:solidFill>
                <a:latin typeface="PF Din Text Cond Pro Medium" pitchFamily="2" charset="0"/>
              </a:rPr>
              <a:t> CSP, установить его на компьютер, а затем загрузить сертификат ЭП;</a:t>
            </a:r>
          </a:p>
          <a:p>
            <a:pPr algn="just"/>
            <a:r>
              <a:rPr lang="ru-RU" sz="1500" b="1" dirty="0" smtClean="0">
                <a:solidFill>
                  <a:srgbClr val="0070C0"/>
                </a:solidFill>
                <a:latin typeface="PF Din Text Cond Pro Medium" pitchFamily="2" charset="0"/>
              </a:rPr>
              <a:t>5) </a:t>
            </a:r>
            <a:r>
              <a:rPr lang="ru-RU" sz="1500" dirty="0" smtClean="0">
                <a:solidFill>
                  <a:srgbClr val="0070C0"/>
                </a:solidFill>
                <a:latin typeface="PF Din Text Cond Pro Medium" pitchFamily="2" charset="0"/>
              </a:rPr>
              <a:t>для </a:t>
            </a:r>
            <a:r>
              <a:rPr lang="ru-RU" sz="1500" dirty="0">
                <a:solidFill>
                  <a:srgbClr val="0070C0"/>
                </a:solidFill>
                <a:latin typeface="PF Din Text Cond Pro Medium" pitchFamily="2" charset="0"/>
              </a:rPr>
              <a:t>сдачи отчетности воспользоваться программными продуктами и сервисами ФНС России или воспользоваться услугами аккредитованных удостоверяющих центров (операторов электронного документооборота).</a:t>
            </a:r>
          </a:p>
        </p:txBody>
      </p:sp>
      <p:pic>
        <p:nvPicPr>
          <p:cNvPr id="16" name="Picture 9" descr="C:\Users\inet\Desktop\БАНЕР\2149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780" t="68547"/>
          <a:stretch/>
        </p:blipFill>
        <p:spPr bwMode="auto">
          <a:xfrm>
            <a:off x="6381328" y="8244408"/>
            <a:ext cx="489315" cy="899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9" descr="C:\Users\inet\Desktop\БАНЕР\2149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780" t="96783" b="855"/>
          <a:stretch/>
        </p:blipFill>
        <p:spPr bwMode="auto">
          <a:xfrm rot="16200000">
            <a:off x="-920826" y="1929497"/>
            <a:ext cx="1998882" cy="220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262835" y="852055"/>
            <a:ext cx="6634753" cy="70788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tx2"/>
                </a:solidFill>
                <a:latin typeface="PF Din Text Cond Pro Medium" pitchFamily="2" charset="0"/>
              </a:rPr>
              <a:t>Электронная подпись - 2022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CF8991A-3234-4F82-882A-5BCD1034BE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4118" y="135513"/>
            <a:ext cx="694419" cy="69441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25400"/>
          </a:effectLst>
        </p:spPr>
      </p:pic>
    </p:spTree>
    <p:extLst>
      <p:ext uri="{BB962C8B-B14F-4D97-AF65-F5344CB8AC3E}">
        <p14:creationId xmlns:p14="http://schemas.microsoft.com/office/powerpoint/2010/main" val="5055727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</TotalTime>
  <Words>11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inet</dc:creator>
  <cp:lastModifiedBy>Степина Наталья Владимировна</cp:lastModifiedBy>
  <cp:revision>77</cp:revision>
  <dcterms:created xsi:type="dcterms:W3CDTF">2020-11-24T04:33:11Z</dcterms:created>
  <dcterms:modified xsi:type="dcterms:W3CDTF">2021-12-22T03:07:29Z</dcterms:modified>
</cp:coreProperties>
</file>